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63" r:id="rId15"/>
    <p:sldId id="264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2" y="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55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00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05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75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06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44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93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6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05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24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E72FC-0E7D-4117-88E0-7920C6F68B7D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87C13-EE56-4BC7-936C-904D210ADB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284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64BD-CAD4-87E0-7104-1185991C32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2EB4D-D86E-CD3C-4B71-3CAD2C805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1C251-0F4B-E8BD-263F-56FD2035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29"/>
            <a:ext cx="12192000" cy="66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5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1953B-E7A9-D2E2-4B00-6036B94CE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72" y="172501"/>
            <a:ext cx="6613244" cy="2890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53143-F161-C4DC-6C28-F23E59AD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285" y="2805206"/>
            <a:ext cx="6596915" cy="32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22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209DD8-668C-99D1-8E6C-EE303B545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935" y="367313"/>
            <a:ext cx="6624130" cy="612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77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E0CEB-9639-5836-2B24-C61D5464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871" y="530603"/>
            <a:ext cx="6564257" cy="57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2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3DCA29-9A31-6A95-63A1-3DADAF76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20" y="1752556"/>
            <a:ext cx="6096159" cy="3352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C3819-E794-97EC-67B5-2AD46C79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92" y="1308419"/>
            <a:ext cx="8043712" cy="44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0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5EDC-B58F-276D-6E56-0C9D2B1B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2B8A-B460-CDD3-3F13-9588229B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E89B7-6497-43D4-6E95-31AF4C73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" y="0"/>
            <a:ext cx="12024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3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6F40-E6AC-D9FE-C0F0-1C01E695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8365-8E6D-F302-6F87-92C38BA33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62E75-8076-3AF5-BC21-7CE3143F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" y="0"/>
            <a:ext cx="12182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31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D7D21-4448-AD9B-6A58-C97C84CB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2092"/>
            <a:ext cx="10515600" cy="13138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8000" dirty="0"/>
              <a:t>Thank You!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91290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7D58-A6B6-2833-E7EA-40E56D2A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0C79A-88BF-9DCD-8334-FF0A3A897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26BC9-439C-895C-7DF4-A243A798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94"/>
            <a:ext cx="12192000" cy="6710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7FA23-F37C-FE16-6084-8E516D67A048}"/>
              </a:ext>
            </a:extLst>
          </p:cNvPr>
          <p:cNvSpPr txBox="1"/>
          <p:nvPr/>
        </p:nvSpPr>
        <p:spPr>
          <a:xfrm>
            <a:off x="3652862" y="450093"/>
            <a:ext cx="4339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List of Contents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CC2E6-DB94-C515-067D-8CAFEC708CDE}"/>
              </a:ext>
            </a:extLst>
          </p:cNvPr>
          <p:cNvSpPr txBox="1"/>
          <p:nvPr/>
        </p:nvSpPr>
        <p:spPr>
          <a:xfrm>
            <a:off x="3233651" y="450093"/>
            <a:ext cx="4838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List of Contents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56393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7D58-A6B6-2833-E7EA-40E56D2A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0C79A-88BF-9DCD-8334-FF0A3A897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0B0B-FC9F-803C-E6C1-A2355B33F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0" y="0"/>
            <a:ext cx="11934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3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9D42-8673-8F73-E57B-6FF99346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A766A-3DC1-95EA-8614-A8537F8F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82671-7C08-CB28-C075-101751AB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39"/>
            <a:ext cx="12192000" cy="66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E17F-797C-FAE8-EE65-344E2715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6A3F-CCD5-91E5-7680-4AA9C098F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7AB72-0847-9866-A4F0-A782586C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0" y="0"/>
            <a:ext cx="1209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8936-0170-511E-E0AE-8ED12563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FA72-C390-CD59-169C-C4BB9565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0C2E1-82BC-D15D-0B0F-48DBB56FB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5193-C864-70B3-EE8E-A34DE598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04AF3-377A-4D65-553F-72AEAD2C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58D8C-FB36-1E83-7A7F-1D01627F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45"/>
            <a:ext cx="12192000" cy="670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0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CEB2-C1F1-F7CB-CBBA-44C9DC89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500" dirty="0"/>
              <a:t>Code:</a:t>
            </a:r>
            <a:endParaRPr lang="en-IN" sz="15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1B5DD-B90D-DBDC-A7F0-5CCC6D927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920" y="1252538"/>
            <a:ext cx="4841486" cy="5240337"/>
          </a:xfrm>
        </p:spPr>
      </p:pic>
    </p:spTree>
    <p:extLst>
      <p:ext uri="{BB962C8B-B14F-4D97-AF65-F5344CB8AC3E}">
        <p14:creationId xmlns:p14="http://schemas.microsoft.com/office/powerpoint/2010/main" val="371416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92FEF6-585C-312F-4903-23274B4B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23" y="190414"/>
            <a:ext cx="6667674" cy="65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0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</TotalTime>
  <Words>11</Words>
  <Application>Microsoft Office PowerPoint</Application>
  <PresentationFormat>Widescreen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Tayi</dc:creator>
  <cp:lastModifiedBy>Kaushik Tayi</cp:lastModifiedBy>
  <cp:revision>2</cp:revision>
  <dcterms:created xsi:type="dcterms:W3CDTF">2023-05-10T20:44:25Z</dcterms:created>
  <dcterms:modified xsi:type="dcterms:W3CDTF">2023-05-10T20:55:28Z</dcterms:modified>
</cp:coreProperties>
</file>